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D5A8-950A-4EC4-BD7C-8529289FF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1B9D3-A99F-4CF0-8EB0-CC857A87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977BD-8882-4E63-8AED-C215332E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27C26-5223-45B9-9A79-B70342BF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3C28B-8FFF-4A19-9BE2-BB7E652F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FF25-67DA-40EA-B60E-83191AD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8FFBF-A6B8-4E27-BBE0-A1066450B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2470B-5495-4764-8AC4-1F2EA746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567E-2270-4F71-B8B5-14E0A585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F2B7C-96F0-45FD-912D-A0431A1C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68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F49072-7800-4294-BEA4-A927FC3C2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4FD01-18AA-443C-9611-44BE5C27C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7A018-11D6-4A5C-B458-64561524D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E630-3214-464B-AF47-03A3C5C1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66DE-81EC-43D0-9A6C-D986709C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6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1B78-D410-475A-9DB5-01E5F01A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077D-7785-432D-9DBF-22A1534FC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C2B8E-37B6-474D-98E3-EA4702A8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AAC7E-E5CF-40FA-9CF1-5D562DE1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FB7DF-5B0D-4C94-97FC-D4AC416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5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014E-BCEB-47A9-BCA2-69CDEC84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3CEDC-9933-48B6-AD75-CBF8A7DD8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4F7FB-14C6-4CFF-8527-F2136B73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2BF44-6628-4AED-9FD7-A39DB99A5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953C-2AE1-4A97-A0ED-2D5AF696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0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2B09-C7DE-4EDF-8CBC-21A23F04D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B1F06-C52A-411E-AAF1-4EE14C0299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98EC9-0807-4FDF-92DD-35818BEF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2C64B-8739-4DDD-8A9E-201688E3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1B124-AA19-4EF7-B192-56859C12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D27F1-EE09-4B30-AB8B-90096C11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5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242C-CCFA-4CD8-8D1B-E92520A5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82F30-22B8-459E-BC30-845E72EC2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F231B-4F8C-4CEB-B1AD-18D31132D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BF60B-375B-4E3A-8BFB-3520DEB23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26572-73F2-46D9-8227-4D16AF929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6CD1F-E8DA-455B-9386-CFD3F435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3FBC7-7284-4AA3-96FB-0CEC9167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94D53-5F63-4902-9DE3-628E30D6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2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6C7C-705C-4DE2-ACB6-88AA924A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804B-1990-4349-9764-FE80D8F1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61358-D647-4D25-A1F1-CB8888E6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E9AC1-E221-4B49-AB05-D90D8C77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5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D7-C9B0-4D2D-B006-E7448DFE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15961-4254-4017-BD9C-24C3E773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7764A-B5F7-4879-8A42-85981ED6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2FBB-FC02-47C4-B864-B03273DE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A032-D24F-439E-9D77-411CA2DF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E11CC-F2C6-408C-A0B1-4CC0B6CC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74085-BDFF-4A06-BBC5-1B560431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38D3C-B507-4B27-B869-36840B62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742D1-1976-4B02-9860-2ACB10AB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D698-EC74-41DB-80DF-F9E880B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EAD90-1223-4502-AAE5-F3A852085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DC98A-17D1-41D5-A45D-60DC215F4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24B3C-4678-45EC-BFB9-32BED6AF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0FF20-276E-420E-B7D9-F80B7879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549F2-6706-473A-90CE-71756D75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D38538-2664-4F99-BC9E-D1DE619F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1635-A1BA-476F-9609-1674D08B2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4E0E-CB35-4246-A7EB-36581C6D6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23D57-9A34-4086-9F4D-1A871553894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6BAB-D206-420E-BEF9-4F82C74B1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6D682-4666-47CF-B161-70FBA5104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4B59-0D9F-493F-BC0A-37C485B6C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E4201D-26E0-45DB-BEDB-07114CD6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557220" cy="9491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8ACE6-4D06-43FE-A517-83953EC10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892" y="128520"/>
            <a:ext cx="9812216" cy="121558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  <a:cs typeface="Arial" panose="020B0604020202020204" pitchFamily="34" charset="0"/>
              </a:rPr>
              <a:t>Wine Quality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CF26F-F406-4D79-BD94-5E8193A48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42712"/>
            <a:ext cx="9144000" cy="1655762"/>
          </a:xfrm>
        </p:spPr>
        <p:txBody>
          <a:bodyPr/>
          <a:lstStyle/>
          <a:p>
            <a:r>
              <a:rPr lang="en-US" dirty="0"/>
              <a:t>Christine Olmeda</a:t>
            </a:r>
          </a:p>
          <a:p>
            <a:r>
              <a:rPr lang="en-US" dirty="0"/>
              <a:t>UM Data Analytics Boot Camp</a:t>
            </a:r>
          </a:p>
          <a:p>
            <a:r>
              <a:rPr lang="en-US" dirty="0"/>
              <a:t>Final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79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B501D-ECF5-411F-978F-42CB040EF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05" y="-685382"/>
            <a:ext cx="12798512" cy="85323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B6927-BB82-42FB-9CA1-1B1FE246DC35}"/>
              </a:ext>
            </a:extLst>
          </p:cNvPr>
          <p:cNvSpPr txBox="1"/>
          <p:nvPr/>
        </p:nvSpPr>
        <p:spPr>
          <a:xfrm>
            <a:off x="0" y="0"/>
            <a:ext cx="6096000" cy="729430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lvl="1"/>
            <a:endParaRPr lang="en-US" sz="2000" dirty="0">
              <a:latin typeface="+mn-lt"/>
              <a:cs typeface="Arial" panose="020B0604020202020204" pitchFamily="34" charset="0"/>
            </a:endParaRPr>
          </a:p>
          <a:p>
            <a:pPr lvl="1"/>
            <a:r>
              <a:rPr lang="en-US" sz="4000" dirty="0">
                <a:latin typeface="+mn-lt"/>
                <a:cs typeface="Arial" panose="020B0604020202020204" pitchFamily="34" charset="0"/>
              </a:rPr>
              <a:t>Wine Data Set Includes: </a:t>
            </a:r>
          </a:p>
          <a:p>
            <a:pPr lvl="1"/>
            <a:endParaRPr lang="en-US" sz="1600" dirty="0"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Fixed acidity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Volatile acidity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Citric acid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Residual sugar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Chlorides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Free sulfur dioxide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Total sulfur dioxide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 Density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pH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Sulphates </a:t>
            </a:r>
            <a:endParaRPr lang="en-US" sz="2800" dirty="0">
              <a:cs typeface="Arial" panose="020B0604020202020204" pitchFamily="34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Alcohol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Arial" panose="020B0604020202020204" pitchFamily="34" charset="0"/>
              </a:rPr>
              <a:t>Quality</a:t>
            </a:r>
          </a:p>
          <a:p>
            <a:pPr lvl="1"/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lvl="1"/>
            <a:endParaRPr lang="en-US" sz="2800" b="1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7308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B331CB6-9EF5-45C0-AAA6-F0400C3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470"/>
            <a:ext cx="13530006" cy="9032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FE2197-6B3F-41BA-9D27-9554A72B4CBE}"/>
              </a:ext>
            </a:extLst>
          </p:cNvPr>
          <p:cNvSpPr txBox="1"/>
          <p:nvPr/>
        </p:nvSpPr>
        <p:spPr>
          <a:xfrm>
            <a:off x="0" y="-610870"/>
            <a:ext cx="3325091" cy="9694962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>
            <a:spAutoFit/>
          </a:bodyPr>
          <a:lstStyle/>
          <a:p>
            <a:pPr algn="l"/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800" b="1" i="0" dirty="0"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lvl="1"/>
            <a:r>
              <a:rPr lang="en-US" sz="4000" b="1" i="0" dirty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Methods</a:t>
            </a:r>
          </a:p>
          <a:p>
            <a:pPr lvl="1"/>
            <a:endParaRPr lang="en-US" sz="28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Pandas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Seaborn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Scikit-Learn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KMeans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NbViewer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5779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F5DDC-83B0-453C-AB8E-C491E56F8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901" y="-136430"/>
            <a:ext cx="12871939" cy="858076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3627B-9F19-48E3-A210-56D1B08B5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4" y="365125"/>
            <a:ext cx="6271491" cy="2895311"/>
          </a:xfrm>
          <a:solidFill>
            <a:schemeClr val="bg1">
              <a:alpha val="55000"/>
            </a:schemeClr>
          </a:solidFill>
        </p:spPr>
        <p:txBody>
          <a:bodyPr>
            <a:normAutofit fontScale="90000"/>
          </a:bodyPr>
          <a:lstStyle/>
          <a:p>
            <a:br>
              <a:rPr lang="en-US" sz="4000" b="1" i="0" dirty="0">
                <a:effectLst/>
                <a:latin typeface="+mn-lt"/>
                <a:cs typeface="Arial" panose="020B0604020202020204" pitchFamily="34" charset="0"/>
              </a:rPr>
            </a:br>
            <a:r>
              <a:rPr lang="en-US" sz="4000" b="1" i="0" dirty="0">
                <a:effectLst/>
                <a:latin typeface="+mn-lt"/>
                <a:cs typeface="Arial" panose="020B0604020202020204" pitchFamily="34" charset="0"/>
              </a:rPr>
              <a:t>Conclusion: </a:t>
            </a:r>
            <a:br>
              <a:rPr lang="en-US" sz="4000" b="1" i="0" dirty="0">
                <a:effectLst/>
                <a:latin typeface="+mn-lt"/>
                <a:cs typeface="Arial" panose="020B0604020202020204" pitchFamily="34" charset="0"/>
              </a:rPr>
            </a:br>
            <a:br>
              <a:rPr lang="en-US" sz="3100" b="1" i="0" dirty="0">
                <a:effectLst/>
                <a:latin typeface="+mn-lt"/>
                <a:cs typeface="Arial" panose="020B0604020202020204" pitchFamily="34" charset="0"/>
              </a:rPr>
            </a:br>
            <a:r>
              <a:rPr lang="en-US" sz="3100" i="0" dirty="0">
                <a:effectLst/>
                <a:latin typeface="+mn-lt"/>
                <a:cs typeface="Arial" panose="020B0604020202020204" pitchFamily="34" charset="0"/>
              </a:rPr>
              <a:t>Wine quality is a personal preference.</a:t>
            </a:r>
            <a:br>
              <a:rPr lang="en-US" sz="3100" i="0" dirty="0">
                <a:effectLst/>
                <a:latin typeface="+mn-lt"/>
                <a:cs typeface="Arial" panose="020B0604020202020204" pitchFamily="34" charset="0"/>
              </a:rPr>
            </a:br>
            <a:br>
              <a:rPr lang="en-US" sz="3100" i="0" dirty="0">
                <a:effectLst/>
                <a:latin typeface="+mn-lt"/>
                <a:cs typeface="Arial" panose="020B0604020202020204" pitchFamily="34" charset="0"/>
              </a:rPr>
            </a:br>
            <a:r>
              <a:rPr lang="en-US" sz="3100" i="0" dirty="0">
                <a:effectLst/>
                <a:latin typeface="+mn-lt"/>
                <a:cs typeface="Arial" panose="020B0604020202020204" pitchFamily="34" charset="0"/>
              </a:rPr>
              <a:t>Drink what you enjoy, not what is rated highly!</a:t>
            </a:r>
            <a:br>
              <a:rPr lang="en-US" sz="3600" b="1" i="0" dirty="0"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</a:b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1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73</Words>
  <Application>Microsoft Office PowerPoint</Application>
  <PresentationFormat>Widescreen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 Neue</vt:lpstr>
      <vt:lpstr>Office Theme</vt:lpstr>
      <vt:lpstr>Wine Quality Machine Learning</vt:lpstr>
      <vt:lpstr>PowerPoint Presentation</vt:lpstr>
      <vt:lpstr>PowerPoint Presentation</vt:lpstr>
      <vt:lpstr> Conclusion:   Wine quality is a personal preference.  Drink what you enjoy, not what is rated highly!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Olmeda</dc:creator>
  <cp:lastModifiedBy>Christine Olmeda</cp:lastModifiedBy>
  <cp:revision>5</cp:revision>
  <dcterms:created xsi:type="dcterms:W3CDTF">2021-02-27T17:17:56Z</dcterms:created>
  <dcterms:modified xsi:type="dcterms:W3CDTF">2021-02-27T18:13:09Z</dcterms:modified>
</cp:coreProperties>
</file>